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62" r:id="rId6"/>
    <p:sldId id="263" r:id="rId7"/>
    <p:sldId id="344" r:id="rId8"/>
    <p:sldId id="264" r:id="rId9"/>
    <p:sldId id="373" r:id="rId10"/>
    <p:sldId id="345" r:id="rId11"/>
    <p:sldId id="282" r:id="rId12"/>
    <p:sldId id="283" r:id="rId13"/>
    <p:sldId id="372" r:id="rId14"/>
    <p:sldId id="284" r:id="rId15"/>
    <p:sldId id="285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02" r:id="rId28"/>
    <p:sldId id="301" r:id="rId29"/>
    <p:sldId id="299" r:id="rId30"/>
    <p:sldId id="300" r:id="rId31"/>
    <p:sldId id="303" r:id="rId32"/>
    <p:sldId id="265" r:id="rId33"/>
    <p:sldId id="276" r:id="rId34"/>
    <p:sldId id="277" r:id="rId35"/>
    <p:sldId id="369" r:id="rId36"/>
    <p:sldId id="374" r:id="rId37"/>
    <p:sldId id="36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9FCE96-5F21-42AD-8520-D48EC47282CA}">
          <p14:sldIdLst>
            <p14:sldId id="256"/>
            <p14:sldId id="275"/>
            <p14:sldId id="257"/>
            <p14:sldId id="258"/>
            <p14:sldId id="262"/>
            <p14:sldId id="263"/>
            <p14:sldId id="344"/>
            <p14:sldId id="264"/>
            <p14:sldId id="373"/>
            <p14:sldId id="345"/>
            <p14:sldId id="282"/>
            <p14:sldId id="283"/>
            <p14:sldId id="372"/>
            <p14:sldId id="284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02"/>
            <p14:sldId id="301"/>
            <p14:sldId id="299"/>
            <p14:sldId id="300"/>
            <p14:sldId id="303"/>
            <p14:sldId id="265"/>
            <p14:sldId id="276"/>
            <p14:sldId id="277"/>
          </p14:sldIdLst>
        </p14:section>
        <p14:section name="Untitled Section" id="{9B40A7D7-C76D-499D-9548-82E16F040CF4}">
          <p14:sldIdLst>
            <p14:sldId id="369"/>
            <p14:sldId id="374"/>
            <p14:sldId id="367"/>
          </p14:sldIdLst>
        </p14:section>
        <p14:section name="Untitled Section" id="{569F78DE-411E-44F8-A3BA-83C9A72D107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7" autoAdjust="0"/>
    <p:restoredTop sz="94660"/>
  </p:normalViewPr>
  <p:slideViewPr>
    <p:cSldViewPr>
      <p:cViewPr varScale="1">
        <p:scale>
          <a:sx n="108" d="100"/>
          <a:sy n="108" d="100"/>
        </p:scale>
        <p:origin x="195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8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51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7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59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89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73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36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5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53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22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37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A503-98FD-407F-BD1D-A821AC5DE2D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529CC-BAE9-4285-B6EA-EBCC2F943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56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trip down the North Kerry line…..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curioser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curioser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5947" r="3807" b="14094"/>
          <a:stretch/>
        </p:blipFill>
        <p:spPr>
          <a:xfrm>
            <a:off x="4211960" y="2636912"/>
            <a:ext cx="4238636" cy="3238508"/>
          </a:xfrm>
        </p:spPr>
      </p:pic>
    </p:spTree>
    <p:extLst>
      <p:ext uri="{BB962C8B-B14F-4D97-AF65-F5344CB8AC3E}">
        <p14:creationId xmlns:p14="http://schemas.microsoft.com/office/powerpoint/2010/main" val="552826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991052-AE20-47C8-9514-41862B0DD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14300" r="26264" b="25851"/>
          <a:stretch/>
        </p:blipFill>
        <p:spPr>
          <a:xfrm rot="5460000">
            <a:off x="1437843" y="64622"/>
            <a:ext cx="5631928" cy="69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7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Limerick,  1959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54524" r="2875" b="4"/>
          <a:stretch/>
        </p:blipFill>
        <p:spPr>
          <a:xfrm rot="16200000">
            <a:off x="1843958" y="-348259"/>
            <a:ext cx="5412859" cy="8741750"/>
          </a:xfrm>
        </p:spPr>
      </p:pic>
    </p:spTree>
    <p:extLst>
      <p:ext uri="{BB962C8B-B14F-4D97-AF65-F5344CB8AC3E}">
        <p14:creationId xmlns:p14="http://schemas.microsoft.com/office/powerpoint/2010/main" val="193124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Limerick,  1959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57138" r="-13343" b="-16234"/>
          <a:stretch/>
        </p:blipFill>
        <p:spPr>
          <a:xfrm rot="16200000">
            <a:off x="3334191" y="-1841262"/>
            <a:ext cx="5094797" cy="10098506"/>
          </a:xfrm>
        </p:spPr>
      </p:pic>
    </p:spTree>
    <p:extLst>
      <p:ext uri="{BB962C8B-B14F-4D97-AF65-F5344CB8AC3E}">
        <p14:creationId xmlns:p14="http://schemas.microsoft.com/office/powerpoint/2010/main" val="1708952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7EA0-BD8E-4E76-99AE-4D46C6F9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8018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365CA7-3950-4CA8-BB06-5D6567B34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3195" y="-1087051"/>
            <a:ext cx="5822234" cy="8229600"/>
          </a:xfrm>
        </p:spPr>
      </p:pic>
    </p:spTree>
    <p:extLst>
      <p:ext uri="{BB962C8B-B14F-4D97-AF65-F5344CB8AC3E}">
        <p14:creationId xmlns:p14="http://schemas.microsoft.com/office/powerpoint/2010/main" val="241656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Limerick,  1958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49209" r="2908" b="-18685"/>
          <a:stretch/>
        </p:blipFill>
        <p:spPr>
          <a:xfrm rot="16200000">
            <a:off x="3931771" y="-2306171"/>
            <a:ext cx="4386199" cy="11872368"/>
          </a:xfrm>
        </p:spPr>
      </p:pic>
    </p:spTree>
    <p:extLst>
      <p:ext uri="{BB962C8B-B14F-4D97-AF65-F5344CB8AC3E}">
        <p14:creationId xmlns:p14="http://schemas.microsoft.com/office/powerpoint/2010/main" val="3427586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Limerick,  1958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45585" r="671" b="-26099"/>
          <a:stretch/>
        </p:blipFill>
        <p:spPr>
          <a:xfrm rot="16200000">
            <a:off x="4048006" y="-2527726"/>
            <a:ext cx="5161586" cy="12898575"/>
          </a:xfrm>
        </p:spPr>
      </p:pic>
    </p:spTree>
    <p:extLst>
      <p:ext uri="{BB962C8B-B14F-4D97-AF65-F5344CB8AC3E}">
        <p14:creationId xmlns:p14="http://schemas.microsoft.com/office/powerpoint/2010/main" val="3843626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Limerick Check  1955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54642" r="-14719" b="-2756"/>
          <a:stretch/>
        </p:blipFill>
        <p:spPr>
          <a:xfrm rot="16200000">
            <a:off x="2298632" y="-642980"/>
            <a:ext cx="5917646" cy="7708002"/>
          </a:xfrm>
        </p:spPr>
      </p:pic>
    </p:spTree>
    <p:extLst>
      <p:ext uri="{BB962C8B-B14F-4D97-AF65-F5344CB8AC3E}">
        <p14:creationId xmlns:p14="http://schemas.microsoft.com/office/powerpoint/2010/main" val="2958181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Carey’s Road, 1955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t="51948" r="4563" b="-7133"/>
          <a:stretch/>
        </p:blipFill>
        <p:spPr>
          <a:xfrm rot="16200000">
            <a:off x="2755630" y="-1070104"/>
            <a:ext cx="4896546" cy="9430259"/>
          </a:xfrm>
        </p:spPr>
      </p:pic>
    </p:spTree>
    <p:extLst>
      <p:ext uri="{BB962C8B-B14F-4D97-AF65-F5344CB8AC3E}">
        <p14:creationId xmlns:p14="http://schemas.microsoft.com/office/powerpoint/2010/main" val="428970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Castlemungret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48692" r="2268" b="-19208"/>
          <a:stretch/>
        </p:blipFill>
        <p:spPr>
          <a:xfrm rot="16200000">
            <a:off x="3358849" y="-1341364"/>
            <a:ext cx="5101771" cy="11296955"/>
          </a:xfrm>
        </p:spPr>
      </p:pic>
    </p:spTree>
    <p:extLst>
      <p:ext uri="{BB962C8B-B14F-4D97-AF65-F5344CB8AC3E}">
        <p14:creationId xmlns:p14="http://schemas.microsoft.com/office/powerpoint/2010/main" val="2459127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? </a:t>
            </a:r>
            <a:r>
              <a:rPr lang="en-GB" dirty="0" err="1"/>
              <a:t>Patrickswell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2B3BAD-FC57-4E25-BDCE-D1B9B82EC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1816" r="47818" b="11816"/>
          <a:stretch/>
        </p:blipFill>
        <p:spPr>
          <a:xfrm rot="5400000">
            <a:off x="2807558" y="-687206"/>
            <a:ext cx="3315646" cy="8379707"/>
          </a:xfrm>
        </p:spPr>
      </p:pic>
    </p:spTree>
    <p:extLst>
      <p:ext uri="{BB962C8B-B14F-4D97-AF65-F5344CB8AC3E}">
        <p14:creationId xmlns:p14="http://schemas.microsoft.com/office/powerpoint/2010/main" val="313387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3" r="9271" b="-625"/>
          <a:stretch/>
        </p:blipFill>
        <p:spPr>
          <a:xfrm rot="16200000">
            <a:off x="2156256" y="-1503811"/>
            <a:ext cx="4707850" cy="90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32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Patrickswell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713" r="-1715" b="51536"/>
          <a:stretch/>
        </p:blipFill>
        <p:spPr>
          <a:xfrm>
            <a:off x="467544" y="1700808"/>
            <a:ext cx="8429945" cy="2939002"/>
          </a:xfrm>
        </p:spPr>
      </p:pic>
    </p:spTree>
    <p:extLst>
      <p:ext uri="{BB962C8B-B14F-4D97-AF65-F5344CB8AC3E}">
        <p14:creationId xmlns:p14="http://schemas.microsoft.com/office/powerpoint/2010/main" val="203178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164, Limerick-Cork goods, 1955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54539" r="-9459" b="-20950"/>
          <a:stretch/>
        </p:blipFill>
        <p:spPr>
          <a:xfrm rot="16200000">
            <a:off x="3484616" y="-1913120"/>
            <a:ext cx="5511474" cy="11348592"/>
          </a:xfrm>
        </p:spPr>
      </p:pic>
    </p:spTree>
    <p:extLst>
      <p:ext uri="{BB962C8B-B14F-4D97-AF65-F5344CB8AC3E}">
        <p14:creationId xmlns:p14="http://schemas.microsoft.com/office/powerpoint/2010/main" val="3723051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186, 1964 rail tour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" t="53171" r="-2571" b="-18231"/>
          <a:stretch/>
        </p:blipFill>
        <p:spPr>
          <a:xfrm rot="16200000">
            <a:off x="3172075" y="-1343277"/>
            <a:ext cx="5094515" cy="10422665"/>
          </a:xfrm>
        </p:spPr>
      </p:pic>
    </p:spTree>
    <p:extLst>
      <p:ext uri="{BB962C8B-B14F-4D97-AF65-F5344CB8AC3E}">
        <p14:creationId xmlns:p14="http://schemas.microsoft.com/office/powerpoint/2010/main" val="405870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Kilgobbin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53255" r="219" b="-20666"/>
          <a:stretch/>
        </p:blipFill>
        <p:spPr>
          <a:xfrm rot="16200000">
            <a:off x="3767568" y="-2175280"/>
            <a:ext cx="5351280" cy="12239361"/>
          </a:xfrm>
        </p:spPr>
      </p:pic>
    </p:spTree>
    <p:extLst>
      <p:ext uri="{BB962C8B-B14F-4D97-AF65-F5344CB8AC3E}">
        <p14:creationId xmlns:p14="http://schemas.microsoft.com/office/powerpoint/2010/main" val="1997622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Maigue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bridge,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Adare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53398" r="24802" b="-19281"/>
          <a:stretch/>
        </p:blipFill>
        <p:spPr>
          <a:xfrm rot="16200000">
            <a:off x="4041779" y="-2009782"/>
            <a:ext cx="4335949" cy="11258370"/>
          </a:xfrm>
        </p:spPr>
      </p:pic>
    </p:spTree>
    <p:extLst>
      <p:ext uri="{BB962C8B-B14F-4D97-AF65-F5344CB8AC3E}">
        <p14:creationId xmlns:p14="http://schemas.microsoft.com/office/powerpoint/2010/main" val="773001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Adare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t="46630" r="10370" b="1032"/>
          <a:stretch/>
        </p:blipFill>
        <p:spPr>
          <a:xfrm rot="16200000">
            <a:off x="2131266" y="-723382"/>
            <a:ext cx="4557486" cy="8384589"/>
          </a:xfrm>
        </p:spPr>
      </p:pic>
    </p:spTree>
    <p:extLst>
      <p:ext uri="{BB962C8B-B14F-4D97-AF65-F5344CB8AC3E}">
        <p14:creationId xmlns:p14="http://schemas.microsoft.com/office/powerpoint/2010/main" val="2532880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" t="9202" r="799" b="25019"/>
          <a:stretch/>
        </p:blipFill>
        <p:spPr>
          <a:xfrm>
            <a:off x="251520" y="1628800"/>
            <a:ext cx="8429777" cy="4135197"/>
          </a:xfrm>
        </p:spPr>
      </p:pic>
    </p:spTree>
    <p:extLst>
      <p:ext uri="{BB962C8B-B14F-4D97-AF65-F5344CB8AC3E}">
        <p14:creationId xmlns:p14="http://schemas.microsoft.com/office/powerpoint/2010/main" val="259672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Ballingrane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1930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53653" r="318" b="-4350"/>
          <a:stretch/>
        </p:blipFill>
        <p:spPr>
          <a:xfrm rot="16200000">
            <a:off x="2473846" y="-586989"/>
            <a:ext cx="4963885" cy="8663349"/>
          </a:xfrm>
        </p:spPr>
      </p:pic>
    </p:spTree>
    <p:extLst>
      <p:ext uri="{BB962C8B-B14F-4D97-AF65-F5344CB8AC3E}">
        <p14:creationId xmlns:p14="http://schemas.microsoft.com/office/powerpoint/2010/main" val="367057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Ballingrane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June 1973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50812" r="-990" b="-320"/>
          <a:stretch/>
        </p:blipFill>
        <p:spPr>
          <a:xfrm rot="16200000">
            <a:off x="1984884" y="-32555"/>
            <a:ext cx="5472609" cy="7931223"/>
          </a:xfrm>
        </p:spPr>
      </p:pic>
    </p:spTree>
    <p:extLst>
      <p:ext uri="{BB962C8B-B14F-4D97-AF65-F5344CB8AC3E}">
        <p14:creationId xmlns:p14="http://schemas.microsoft.com/office/powerpoint/2010/main" val="66622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Ballingrane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44573" r="7458" b="-5524"/>
          <a:stretch/>
        </p:blipFill>
        <p:spPr>
          <a:xfrm rot="16200000">
            <a:off x="2313261" y="-963433"/>
            <a:ext cx="5138057" cy="9764579"/>
          </a:xfrm>
        </p:spPr>
      </p:pic>
    </p:spTree>
    <p:extLst>
      <p:ext uri="{BB962C8B-B14F-4D97-AF65-F5344CB8AC3E}">
        <p14:creationId xmlns:p14="http://schemas.microsoft.com/office/powerpoint/2010/main" val="62387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7" t="65368" r="10925" b="-22024"/>
          <a:stretch/>
        </p:blipFill>
        <p:spPr>
          <a:xfrm rot="16200000">
            <a:off x="4563140" y="-2680883"/>
            <a:ext cx="5769373" cy="11496843"/>
          </a:xfrm>
        </p:spPr>
      </p:pic>
    </p:spTree>
    <p:extLst>
      <p:ext uri="{BB962C8B-B14F-4D97-AF65-F5344CB8AC3E}">
        <p14:creationId xmlns:p14="http://schemas.microsoft.com/office/powerpoint/2010/main" val="189148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Askeaton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" t="53535" r="28080" b="1256"/>
          <a:stretch/>
        </p:blipFill>
        <p:spPr>
          <a:xfrm rot="16200000">
            <a:off x="2391418" y="-799129"/>
            <a:ext cx="4267323" cy="8691134"/>
          </a:xfrm>
        </p:spPr>
      </p:pic>
    </p:spTree>
    <p:extLst>
      <p:ext uri="{BB962C8B-B14F-4D97-AF65-F5344CB8AC3E}">
        <p14:creationId xmlns:p14="http://schemas.microsoft.com/office/powerpoint/2010/main" val="2807733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Askeaton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53945" r="16947" b="756"/>
          <a:stretch/>
        </p:blipFill>
        <p:spPr>
          <a:xfrm rot="16200000">
            <a:off x="2198913" y="-166915"/>
            <a:ext cx="4891315" cy="8708571"/>
          </a:xfrm>
        </p:spPr>
      </p:pic>
    </p:spTree>
    <p:extLst>
      <p:ext uri="{BB962C8B-B14F-4D97-AF65-F5344CB8AC3E}">
        <p14:creationId xmlns:p14="http://schemas.microsoft.com/office/powerpoint/2010/main" val="3116718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Anyone for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Foynes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16809"/>
          <a:stretch/>
        </p:blipFill>
        <p:spPr>
          <a:xfrm rot="16200000">
            <a:off x="2127529" y="-679257"/>
            <a:ext cx="4620989" cy="8228991"/>
          </a:xfrm>
        </p:spPr>
      </p:pic>
    </p:spTree>
    <p:extLst>
      <p:ext uri="{BB962C8B-B14F-4D97-AF65-F5344CB8AC3E}">
        <p14:creationId xmlns:p14="http://schemas.microsoft.com/office/powerpoint/2010/main" val="689924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Foynes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51639" r="2059" b="343"/>
          <a:stretch/>
        </p:blipFill>
        <p:spPr>
          <a:xfrm rot="16200000">
            <a:off x="2036947" y="-444659"/>
            <a:ext cx="4922642" cy="8205464"/>
          </a:xfrm>
        </p:spPr>
      </p:pic>
    </p:spTree>
    <p:extLst>
      <p:ext uri="{BB962C8B-B14F-4D97-AF65-F5344CB8AC3E}">
        <p14:creationId xmlns:p14="http://schemas.microsoft.com/office/powerpoint/2010/main" val="523723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Foynes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2" t="53058" r="12369" b="-283"/>
          <a:stretch/>
        </p:blipFill>
        <p:spPr>
          <a:xfrm rot="16200000">
            <a:off x="2198916" y="65311"/>
            <a:ext cx="4717144" cy="8069945"/>
          </a:xfrm>
        </p:spPr>
      </p:pic>
    </p:spTree>
    <p:extLst>
      <p:ext uri="{BB962C8B-B14F-4D97-AF65-F5344CB8AC3E}">
        <p14:creationId xmlns:p14="http://schemas.microsoft.com/office/powerpoint/2010/main" val="2093068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99B4-3170-4690-A633-0DFBBFB1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3CD2A8-A12B-42B1-A2AE-8BF797989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30170" r="19256" b="658"/>
          <a:stretch/>
        </p:blipFill>
        <p:spPr>
          <a:xfrm rot="16200000">
            <a:off x="1470415" y="-358385"/>
            <a:ext cx="6306297" cy="8126472"/>
          </a:xfrm>
        </p:spPr>
      </p:pic>
    </p:spTree>
    <p:extLst>
      <p:ext uri="{BB962C8B-B14F-4D97-AF65-F5344CB8AC3E}">
        <p14:creationId xmlns:p14="http://schemas.microsoft.com/office/powerpoint/2010/main" val="4168544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89CD-191F-4DE5-8082-DF557DA3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333A-73D4-47B9-BF6C-E7AA2E176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D4CB0F-E50A-4210-AFC9-31FC40B34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9" r="15985"/>
          <a:stretch/>
        </p:blipFill>
        <p:spPr>
          <a:xfrm rot="16200000">
            <a:off x="1634896" y="-849897"/>
            <a:ext cx="6104893" cy="890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08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E0322-31E9-4310-910D-C2BA94D0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9702"/>
            <a:ext cx="8229600" cy="617935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 from Liam O Mahony:</a:t>
            </a:r>
            <a:br>
              <a:rPr lang="en-GB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i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lomahony@hotmail.com </a:t>
            </a:r>
            <a:r>
              <a:rPr lang="en-GB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by text/WhatsApp to 00353876471956. Payment by bank notes or cheques payable to “Liam O Mahony,” at  9 Bishop Street, Newcastle West, Co. Limerick,  V42HT66, Ireland. If purchasing both books payment is €35/£35stg. All prices include postage to the UK or Ireland</a:t>
            </a:r>
            <a:r>
              <a:rPr lang="en-GB" sz="20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430AEB-8CDB-48E0-97FB-F2B4E50DA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984" y="2540896"/>
            <a:ext cx="3868340" cy="617935"/>
          </a:xfrm>
        </p:spPr>
        <p:txBody>
          <a:bodyPr>
            <a:noAutofit/>
          </a:bodyPr>
          <a:lstStyle/>
          <a:p>
            <a:r>
              <a:rPr lang="en-GB" sz="2000" i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Limerick and Kerry Railway: Twilight Years </a:t>
            </a:r>
            <a:r>
              <a:rPr lang="en-GB" sz="20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€15/£15stg.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B65C4E-65F3-4FE3-9B55-E4F7F05B3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2289718"/>
            <a:ext cx="3885009" cy="1355306"/>
          </a:xfrm>
        </p:spPr>
        <p:txBody>
          <a:bodyPr>
            <a:noAutofit/>
          </a:bodyPr>
          <a:lstStyle/>
          <a:p>
            <a:r>
              <a:rPr lang="en-GB" sz="1800" i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North Kerry Line</a:t>
            </a:r>
            <a:r>
              <a:rPr lang="en-GB" sz="1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€25/£25stg. Please text/e-mail and await confirmation of availability before forwarding payment and address, as only ten copies remain 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ADEB1B8-FD27-4A32-B45F-40AC972EE5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16637" r="9164" b="5873"/>
          <a:stretch/>
        </p:blipFill>
        <p:spPr>
          <a:xfrm rot="5400000">
            <a:off x="5128250" y="4017740"/>
            <a:ext cx="2886806" cy="2141375"/>
          </a:xfr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33A782EC-E59A-4016-8F7D-466D513A06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23794" r="19593" b="11034"/>
          <a:stretch/>
        </p:blipFill>
        <p:spPr>
          <a:xfrm rot="5400000">
            <a:off x="710191" y="3938245"/>
            <a:ext cx="2797789" cy="1842923"/>
          </a:xfrm>
        </p:spPr>
      </p:pic>
    </p:spTree>
    <p:extLst>
      <p:ext uri="{BB962C8B-B14F-4D97-AF65-F5344CB8AC3E}">
        <p14:creationId xmlns:p14="http://schemas.microsoft.com/office/powerpoint/2010/main" val="373701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2" r="13421"/>
          <a:stretch/>
        </p:blipFill>
        <p:spPr>
          <a:xfrm rot="16200000">
            <a:off x="2450257" y="-1186835"/>
            <a:ext cx="4728958" cy="7830290"/>
          </a:xfrm>
        </p:spPr>
      </p:pic>
    </p:spTree>
    <p:extLst>
      <p:ext uri="{BB962C8B-B14F-4D97-AF65-F5344CB8AC3E}">
        <p14:creationId xmlns:p14="http://schemas.microsoft.com/office/powerpoint/2010/main" val="51110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5728" y="-331432"/>
            <a:ext cx="5427878" cy="7476134"/>
          </a:xfrm>
        </p:spPr>
      </p:pic>
    </p:spTree>
    <p:extLst>
      <p:ext uri="{BB962C8B-B14F-4D97-AF65-F5344CB8AC3E}">
        <p14:creationId xmlns:p14="http://schemas.microsoft.com/office/powerpoint/2010/main" val="84785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0" r="8237" b="2090"/>
          <a:stretch/>
        </p:blipFill>
        <p:spPr>
          <a:xfrm rot="16200000">
            <a:off x="3021496" y="-938538"/>
            <a:ext cx="2966980" cy="8518905"/>
          </a:xfrm>
        </p:spPr>
      </p:pic>
    </p:spTree>
    <p:extLst>
      <p:ext uri="{BB962C8B-B14F-4D97-AF65-F5344CB8AC3E}">
        <p14:creationId xmlns:p14="http://schemas.microsoft.com/office/powerpoint/2010/main" val="372891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Curioser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curioser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 r="54026" b="18538"/>
          <a:stretch/>
        </p:blipFill>
        <p:spPr>
          <a:xfrm rot="16200000">
            <a:off x="2426801" y="-474473"/>
            <a:ext cx="4170232" cy="8232762"/>
          </a:xfrm>
        </p:spPr>
      </p:pic>
    </p:spTree>
    <p:extLst>
      <p:ext uri="{BB962C8B-B14F-4D97-AF65-F5344CB8AC3E}">
        <p14:creationId xmlns:p14="http://schemas.microsoft.com/office/powerpoint/2010/main" val="22805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37382" r="54531" b="25894"/>
          <a:stretch/>
        </p:blipFill>
        <p:spPr>
          <a:xfrm rot="16200000">
            <a:off x="1612521" y="-1625622"/>
            <a:ext cx="5953608" cy="9178650"/>
          </a:xfrm>
        </p:spPr>
      </p:pic>
    </p:spTree>
    <p:extLst>
      <p:ext uri="{BB962C8B-B14F-4D97-AF65-F5344CB8AC3E}">
        <p14:creationId xmlns:p14="http://schemas.microsoft.com/office/powerpoint/2010/main" val="411898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FA4C67-E9DB-4A79-A5EF-D4EC3DF2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Great Southern Trail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BCFCB-F696-435E-8177-0339F65F0A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Since 1988, has been campaigning to preserve the track bed as a long distance walking and cycling route.</a:t>
            </a:r>
          </a:p>
          <a:p>
            <a:r>
              <a:rPr lang="en-GB" dirty="0"/>
              <a:t>Currently surfaced with bridges restored and sign boards from Rathkeale to the Kerry/Limerick border</a:t>
            </a:r>
          </a:p>
          <a:p>
            <a:r>
              <a:rPr lang="en-GB" dirty="0"/>
              <a:t>Working now on extensions to Tralee, linking with proposed </a:t>
            </a:r>
            <a:r>
              <a:rPr lang="en-GB" dirty="0" err="1"/>
              <a:t>Fenit</a:t>
            </a:r>
            <a:r>
              <a:rPr lang="en-GB" dirty="0"/>
              <a:t> greenway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3F3714-CD78-456D-B0C3-BB4CE0E258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6" r="21292"/>
          <a:stretch/>
        </p:blipFill>
        <p:spPr bwMode="auto">
          <a:xfrm>
            <a:off x="323528" y="1575789"/>
            <a:ext cx="4405636" cy="48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08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260</Words>
  <Application>Microsoft Office PowerPoint</Application>
  <PresentationFormat>On-screen Show (4:3)</PresentationFormat>
  <Paragraphs>33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A trip down the North Kerry line…..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Curioser and curioser….</vt:lpstr>
      <vt:lpstr>PowerPoint Presentation</vt:lpstr>
      <vt:lpstr>The Great Southern Trail</vt:lpstr>
      <vt:lpstr>PowerPoint Presentation</vt:lpstr>
      <vt:lpstr>Limerick,  1959</vt:lpstr>
      <vt:lpstr>Limerick,  1959</vt:lpstr>
      <vt:lpstr>PowerPoint Presentation</vt:lpstr>
      <vt:lpstr>Limerick,  1958</vt:lpstr>
      <vt:lpstr>Limerick,  1958</vt:lpstr>
      <vt:lpstr>Limerick Check  1955</vt:lpstr>
      <vt:lpstr>Carey’s Road, 1955</vt:lpstr>
      <vt:lpstr>Castlemungret, 2000</vt:lpstr>
      <vt:lpstr>? Patrickswell</vt:lpstr>
      <vt:lpstr>Patrickswell, 1904</vt:lpstr>
      <vt:lpstr>164, Limerick-Cork goods, 1955</vt:lpstr>
      <vt:lpstr>186, 1964 rail tour</vt:lpstr>
      <vt:lpstr>Kilgobbin, 1955</vt:lpstr>
      <vt:lpstr>Maigue River bridge, Adare</vt:lpstr>
      <vt:lpstr>Adare, 1958</vt:lpstr>
      <vt:lpstr>Adare</vt:lpstr>
      <vt:lpstr>Ballingrane, c. 1930</vt:lpstr>
      <vt:lpstr>Ballingrane, June 1973</vt:lpstr>
      <vt:lpstr>Ballingrane, 1958</vt:lpstr>
      <vt:lpstr>Askeaton, 1955</vt:lpstr>
      <vt:lpstr>Askeaton, 1955</vt:lpstr>
      <vt:lpstr>Anyone for Foynes, 1955?</vt:lpstr>
      <vt:lpstr>Foynes, 1955</vt:lpstr>
      <vt:lpstr>Foynes, 1955</vt:lpstr>
      <vt:lpstr>PowerPoint Presentation</vt:lpstr>
      <vt:lpstr>PowerPoint Presentation</vt:lpstr>
      <vt:lpstr>Available from Liam O Mahony: lomahony@hotmail.com or by text/WhatsApp to 00353876471956. Payment by bank notes or cheques payable to “Liam O Mahony,” at  9 Bishop Street, Newcastle West, Co. Limerick,  V42HT66, Ireland. If purchasing both books payment is €35/£35stg. All prices include postage to the UK or Ireland.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Alan O'Rourke</cp:lastModifiedBy>
  <cp:revision>69</cp:revision>
  <dcterms:created xsi:type="dcterms:W3CDTF">2013-11-15T11:18:46Z</dcterms:created>
  <dcterms:modified xsi:type="dcterms:W3CDTF">2021-02-09T17:00:24Z</dcterms:modified>
</cp:coreProperties>
</file>